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2030" y="-1354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Παναγιώτα Μπουλγκούρα" userId="96efba2a-c7fd-4ac9-810c-4227c6878b4c" providerId="ADAL" clId="{91EA82BE-5332-49BF-B498-F33CC6950C62}"/>
    <pc:docChg chg="modSld">
      <pc:chgData name="Παναγιώτα Μπουλγκούρα" userId="96efba2a-c7fd-4ac9-810c-4227c6878b4c" providerId="ADAL" clId="{91EA82BE-5332-49BF-B498-F33CC6950C62}" dt="2022-10-17T14:32:39.555" v="3"/>
      <pc:docMkLst>
        <pc:docMk/>
      </pc:docMkLst>
      <pc:sldChg chg="modSp mod">
        <pc:chgData name="Παναγιώτα Μπουλγκούρα" userId="96efba2a-c7fd-4ac9-810c-4227c6878b4c" providerId="ADAL" clId="{91EA82BE-5332-49BF-B498-F33CC6950C62}" dt="2022-10-17T14:32:39.555" v="3"/>
        <pc:sldMkLst>
          <pc:docMk/>
          <pc:sldMk cId="0" sldId="258"/>
        </pc:sldMkLst>
        <pc:spChg chg="mod">
          <ac:chgData name="Παναγιώτα Μπουλγκούρα" userId="96efba2a-c7fd-4ac9-810c-4227c6878b4c" providerId="ADAL" clId="{91EA82BE-5332-49BF-B498-F33CC6950C62}" dt="2022-10-17T14:32:39.555" v="3"/>
          <ac:spMkLst>
            <pc:docMk/>
            <pc:sldMk cId="0" sldId="258"/>
            <ac:spMk id="5" creationId="{00000000-0000-0000-0000-000000000000}"/>
          </ac:spMkLst>
        </pc:spChg>
      </pc:sldChg>
    </pc:docChg>
  </pc:docChgLst>
  <pc:docChgLst>
    <pc:chgData name="Παναγιώτα Μπουλγκούρα" userId="96efba2a-c7fd-4ac9-810c-4227c6878b4c" providerId="ADAL" clId="{CD19886F-4331-45B5-8E5B-8212A700CE74}"/>
    <pc:docChg chg="modSld">
      <pc:chgData name="Παναγιώτα Μπουλγκούρα" userId="96efba2a-c7fd-4ac9-810c-4227c6878b4c" providerId="ADAL" clId="{CD19886F-4331-45B5-8E5B-8212A700CE74}" dt="2022-10-17T13:47:38.164" v="26" actId="20577"/>
      <pc:docMkLst>
        <pc:docMk/>
      </pc:docMkLst>
      <pc:sldChg chg="addSp delSp modSp mod">
        <pc:chgData name="Παναγιώτα Μπουλγκούρα" userId="96efba2a-c7fd-4ac9-810c-4227c6878b4c" providerId="ADAL" clId="{CD19886F-4331-45B5-8E5B-8212A700CE74}" dt="2022-10-17T13:47:38.164" v="26" actId="20577"/>
        <pc:sldMkLst>
          <pc:docMk/>
          <pc:sldMk cId="0" sldId="258"/>
        </pc:sldMkLst>
        <pc:spChg chg="add del mod">
          <ac:chgData name="Παναγιώτα Μπουλγκούρα" userId="96efba2a-c7fd-4ac9-810c-4227c6878b4c" providerId="ADAL" clId="{CD19886F-4331-45B5-8E5B-8212A700CE74}" dt="2022-10-17T13:46:03.230" v="10"/>
          <ac:spMkLst>
            <pc:docMk/>
            <pc:sldMk cId="0" sldId="258"/>
            <ac:spMk id="3" creationId="{6362F954-B380-ED83-3A21-B8B9D356549A}"/>
          </ac:spMkLst>
        </pc:spChg>
        <pc:spChg chg="mod">
          <ac:chgData name="Παναγιώτα Μπουλγκούρα" userId="96efba2a-c7fd-4ac9-810c-4227c6878b4c" providerId="ADAL" clId="{CD19886F-4331-45B5-8E5B-8212A700CE74}" dt="2022-10-17T13:46:45.824" v="23" actId="20577"/>
          <ac:spMkLst>
            <pc:docMk/>
            <pc:sldMk cId="0" sldId="258"/>
            <ac:spMk id="5" creationId="{00000000-0000-0000-0000-000000000000}"/>
          </ac:spMkLst>
        </pc:spChg>
        <pc:spChg chg="mod">
          <ac:chgData name="Παναγιώτα Μπουλγκούρα" userId="96efba2a-c7fd-4ac9-810c-4227c6878b4c" providerId="ADAL" clId="{CD19886F-4331-45B5-8E5B-8212A700CE74}" dt="2022-10-17T13:47:38.164" v="26" actId="20577"/>
          <ac:spMkLst>
            <pc:docMk/>
            <pc:sldMk cId="0" sldId="258"/>
            <ac:spMk id="6" creationId="{00000000-0000-0000-0000-000000000000}"/>
          </ac:spMkLst>
        </pc:spChg>
        <pc:graphicFrameChg chg="add del mod">
          <ac:chgData name="Παναγιώτα Μπουλγκούρα" userId="96efba2a-c7fd-4ac9-810c-4227c6878b4c" providerId="ADAL" clId="{CD19886F-4331-45B5-8E5B-8212A700CE74}" dt="2022-10-17T13:46:03.230" v="10"/>
          <ac:graphicFrameMkLst>
            <pc:docMk/>
            <pc:sldMk cId="0" sldId="258"/>
            <ac:graphicFrameMk id="2" creationId="{DC09FBFB-6DC6-5210-8F71-BB2109BB720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  <a:prstGeom prst="rect">
            <a:avLst/>
          </a:prstGeo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  <a:prstGeom prst="rect">
            <a:avLst/>
          </a:prstGeo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  <a:prstGeom prst="rect">
            <a:avLst/>
          </a:prstGeo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  <a:prstGeom prst="rect">
            <a:avLst/>
          </a:prstGeo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  <a:prstGeom prst="rect">
            <a:avLst/>
          </a:prstGeo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  <a:prstGeom prst="rect">
            <a:avLst/>
          </a:prstGeo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  <a:prstGeom prst="rect">
            <a:avLst/>
          </a:prstGeo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267"/>
            <a:ext cx="10693400" cy="15075991"/>
          </a:xfrm>
          <a:prstGeom prst="rect">
            <a:avLst/>
          </a:prstGeom>
        </p:spPr>
      </p:pic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10196" y="4176886"/>
            <a:ext cx="9145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enterprise SPEEDPORTER IDIOTIKH KEFALAIOYXIKH ETAIREIA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based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Attica Region, has joined the Action “Elevating Greek Startups against COVID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19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2nd CYCLE” with a total budget of 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million €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The Action aims at the support of start-ups included in the National Register of Start-ups "Elevate Greece" in the form of a non-refundable grant as working capital to cover their expenses. </a:t>
            </a: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total budget that the enterprise received as a non-refundable grant </a:t>
            </a:r>
            <a:r>
              <a:rPr lang="en-US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18.237,78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and is co-financed by Greece and the European Union - European Regional Development Fund.</a:t>
            </a:r>
          </a:p>
        </p:txBody>
      </p:sp>
      <p:sp>
        <p:nvSpPr>
          <p:cNvPr id="6" name="5 - TextBox"/>
          <p:cNvSpPr txBox="1"/>
          <p:nvPr/>
        </p:nvSpPr>
        <p:spPr>
          <a:xfrm>
            <a:off x="829928" y="5905078"/>
            <a:ext cx="921702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Public Expenditure is the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80%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the working capital of the year 2021</a:t>
            </a:r>
            <a:r>
              <a:rPr lang="el-GR" sz="1200" b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Competitiveness 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Increase of liquidity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Reinforcement of an 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Entrepreneurship Reinforcement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Creation/ retention of jobs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Other 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national economy. 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176</Words>
  <Application>Microsoft Office PowerPoint</Application>
  <PresentationFormat>Προσαρμογή</PresentationFormat>
  <Paragraphs>16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Παναγιώτα Μπουλγκούρα</cp:lastModifiedBy>
  <cp:revision>59</cp:revision>
  <dcterms:created xsi:type="dcterms:W3CDTF">2018-02-13T12:16:57Z</dcterms:created>
  <dcterms:modified xsi:type="dcterms:W3CDTF">2022-10-17T14:32:42Z</dcterms:modified>
</cp:coreProperties>
</file>